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69" r:id="rId4"/>
    <p:sldId id="27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ka Holla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73" autoAdjust="0"/>
    <p:restoredTop sz="71231" autoAdjust="0"/>
  </p:normalViewPr>
  <p:slideViewPr>
    <p:cSldViewPr>
      <p:cViewPr varScale="1">
        <p:scale>
          <a:sx n="61" d="100"/>
          <a:sy n="61" d="100"/>
        </p:scale>
        <p:origin x="177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F5B3CB66-D2E1-4EFE-9F88-65598CB95A42}" type="datetimeFigureOut">
              <a:rPr lang="sk-SK" smtClean="0"/>
              <a:pPr/>
              <a:t>9. 6. 2022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AFBA1020-744A-4BA3-9512-D016CA461E0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6781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87B3760B-C415-4909-A0F3-FFC117C6CE2C}" type="datetimeFigureOut">
              <a:rPr lang="sk-SK" smtClean="0"/>
              <a:pPr/>
              <a:t>9. 6. 2022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DC8705EE-7B40-452A-86B0-13DCF6DBFA9A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90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 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Hello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name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Alena Ďaďová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colleagues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Katarína Hollá and Samuel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Kočkár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have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prepared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 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presentation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issue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injuries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connection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possibility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tool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risk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assessment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705EE-7B40-452A-86B0-13DCF6DBFA9A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4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algn="just">
              <a:lnSpc>
                <a:spcPct val="150000"/>
              </a:lnSpc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part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corporate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Slovak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Republic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State,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competitiveness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justification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repetition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mistakes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0215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Slovakia,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evaluated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Inspectorate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Health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employers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Slovakia are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obliged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report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Inspectorate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0215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0215" algn="just">
              <a:lnSpc>
                <a:spcPct val="150000"/>
              </a:lnSpc>
              <a:spcAft>
                <a:spcPts val="800"/>
              </a:spcAft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Prevention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most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phases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 model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 and risk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Risk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carried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small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enterprises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could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lead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705EE-7B40-452A-86B0-13DCF6DBFA9A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83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lnSpc>
                <a:spcPct val="150000"/>
              </a:lnSpc>
            </a:pPr>
            <a:r>
              <a:rPr lang="sk-SK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k-SK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Risk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web-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designed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in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standardised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enables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Health at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50000"/>
              </a:lnSpc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web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achieve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workplace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50000"/>
              </a:lnSpc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anywhere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Internet, risk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carried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detail,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modification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possible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lnSpc>
                <a:spcPct val="150000"/>
              </a:lnSpc>
            </a:pP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Together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my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colleagues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OiRA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riskiest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accident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statistics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Labour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Inspectorate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Health at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Institute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Occupational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  <a:r>
              <a:rPr lang="sk-SK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Health.</a:t>
            </a:r>
          </a:p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8705EE-7B40-452A-86B0-13DCF6DBFA9A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056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3039096"/>
            <a:ext cx="10363200" cy="1758057"/>
          </a:xfrm>
        </p:spPr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94116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/>
              <a:t>Upravte štýl predlohy podnadpisov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96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32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349079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44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674641"/>
          </a:xfrm>
        </p:spPr>
        <p:txBody>
          <a:bodyPr vert="eaVert"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674641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5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 userDrawn="1">
            <p:ph type="ctrTitle"/>
          </p:nvPr>
        </p:nvSpPr>
        <p:spPr>
          <a:xfrm>
            <a:off x="4274773" y="980729"/>
            <a:ext cx="7389845" cy="1778731"/>
          </a:xfrm>
        </p:spPr>
        <p:txBody>
          <a:bodyPr anchor="t">
            <a:normAutofit/>
          </a:bodyPr>
          <a:lstStyle/>
          <a:p>
            <a:pPr algn="l"/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 userDrawn="1">
            <p:ph type="subTitle" idx="1"/>
          </p:nvPr>
        </p:nvSpPr>
        <p:spPr>
          <a:xfrm>
            <a:off x="4271797" y="3092456"/>
            <a:ext cx="7488832" cy="141666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49079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5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vereč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85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6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9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2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676230"/>
          </a:xfrm>
        </p:spPr>
        <p:txBody>
          <a:bodyPr/>
          <a:lstStyle>
            <a:lvl1pPr>
              <a:buFont typeface="Wingdings" pitchFamily="2" charset="2"/>
              <a:buChar char="§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buFont typeface="Wingdings" pitchFamily="2" charset="2"/>
              <a:buChar char="§"/>
              <a:defRPr sz="2000"/>
            </a:lvl4pPr>
            <a:lvl5pPr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Upravte štýl predlohy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Upravte štýl predlohy textu.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01742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F1880C-ED27-4864-A965-7B0B0B31A0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335360" y="2907748"/>
            <a:ext cx="11521280" cy="230832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Analysis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of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economic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sectors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and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professions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in Slovak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Republic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from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the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point of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view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of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accidents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and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assessing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tools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in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assessment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occupational</a:t>
            </a:r>
            <a:r>
              <a:rPr lang="sk-SK" sz="3200" b="1" dirty="0"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latin typeface="+mn-lt"/>
                <a:ea typeface="Calibri" panose="020F0502020204030204" pitchFamily="34" charset="0"/>
              </a:rPr>
              <a:t>risks</a:t>
            </a:r>
            <a:endParaRPr lang="sk-SK" sz="3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2895600" y="5229200"/>
            <a:ext cx="6400800" cy="1501629"/>
          </a:xfrm>
        </p:spPr>
        <p:txBody>
          <a:bodyPr>
            <a:normAutofit lnSpcReduction="10000"/>
          </a:bodyPr>
          <a:lstStyle/>
          <a:p>
            <a:r>
              <a:rPr lang="sk-SK" sz="2800" b="1" dirty="0">
                <a:solidFill>
                  <a:schemeClr val="tx1"/>
                </a:solidFill>
              </a:rPr>
              <a:t>Ing. Alena Ďaďová </a:t>
            </a:r>
          </a:p>
          <a:p>
            <a:r>
              <a:rPr lang="sk-SK" sz="2800" dirty="0">
                <a:solidFill>
                  <a:schemeClr val="tx1"/>
                </a:solidFill>
              </a:rPr>
              <a:t>Doc. Ing. Katarína Hollá, PhD.</a:t>
            </a:r>
          </a:p>
          <a:p>
            <a:r>
              <a:rPr lang="sk-SK" sz="2800" dirty="0">
                <a:solidFill>
                  <a:schemeClr val="tx1"/>
                </a:solidFill>
              </a:rPr>
              <a:t>Ing. Samuel </a:t>
            </a:r>
            <a:r>
              <a:rPr lang="sk-SK" sz="2800" dirty="0" err="1">
                <a:solidFill>
                  <a:schemeClr val="tx1"/>
                </a:solidFill>
              </a:rPr>
              <a:t>Kočkár</a:t>
            </a:r>
            <a:endParaRPr lang="sk-SK" sz="2800" dirty="0">
              <a:solidFill>
                <a:schemeClr val="tx1"/>
              </a:solidFill>
            </a:endParaRPr>
          </a:p>
          <a:p>
            <a:endParaRPr lang="sk-SK" sz="180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367808" y="622613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k-SK" sz="3200" dirty="0">
                <a:latin typeface="+mj-lt"/>
              </a:rPr>
              <a:t>UNIVERSITY OF ŽILINA</a:t>
            </a:r>
          </a:p>
          <a:p>
            <a:pPr algn="r"/>
            <a:r>
              <a:rPr lang="sk-SK" sz="3200" dirty="0" err="1">
                <a:effectLst/>
                <a:latin typeface="+mj-lt"/>
              </a:rPr>
              <a:t>Faculty</a:t>
            </a:r>
            <a:r>
              <a:rPr lang="sk-SK" sz="3200" dirty="0">
                <a:effectLst/>
                <a:latin typeface="+mj-lt"/>
              </a:rPr>
              <a:t> of </a:t>
            </a:r>
            <a:r>
              <a:rPr lang="sk-SK" sz="3200" dirty="0" err="1">
                <a:effectLst/>
                <a:latin typeface="+mj-lt"/>
              </a:rPr>
              <a:t>Security</a:t>
            </a:r>
            <a:r>
              <a:rPr lang="sk-SK" sz="3200" dirty="0">
                <a:effectLst/>
                <a:latin typeface="+mj-lt"/>
              </a:rPr>
              <a:t> </a:t>
            </a:r>
            <a:r>
              <a:rPr lang="sk-SK" sz="3200" dirty="0" err="1">
                <a:effectLst/>
                <a:latin typeface="+mj-lt"/>
              </a:rPr>
              <a:t>Engineering</a:t>
            </a:r>
            <a:endParaRPr lang="sk-SK" sz="32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sk-SK" sz="3200" dirty="0">
                <a:latin typeface="+mj-lt"/>
              </a:rPr>
              <a:t>Department of </a:t>
            </a:r>
            <a:r>
              <a:rPr lang="sk-SK" sz="3200" dirty="0" err="1">
                <a:latin typeface="+mj-lt"/>
              </a:rPr>
              <a:t>Crisis</a:t>
            </a:r>
            <a:endParaRPr lang="sk-SK" sz="3200" dirty="0">
              <a:latin typeface="+mj-lt"/>
            </a:endParaRPr>
          </a:p>
          <a:p>
            <a:pPr algn="r"/>
            <a:r>
              <a:rPr lang="sk-SK" sz="3200" dirty="0">
                <a:latin typeface="+mj-lt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8246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F7D32-DEE6-96FD-194D-DA8392D3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err="1">
                <a:effectLst/>
                <a:ea typeface="Calibri" panose="020F0502020204030204" pitchFamily="34" charset="0"/>
              </a:rPr>
              <a:t>Lack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of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occupational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risk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assessment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in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enterprises</a:t>
            </a:r>
            <a:endParaRPr lang="sk-SK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C89AE-BC66-5768-2CE2-66E38A69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31642"/>
          </a:xfrm>
        </p:spPr>
        <p:txBody>
          <a:bodyPr/>
          <a:lstStyle/>
          <a:p>
            <a:pPr algn="just"/>
            <a:r>
              <a:rPr lang="sk-SK" dirty="0" err="1"/>
              <a:t>Occupational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 and </a:t>
            </a:r>
            <a:r>
              <a:rPr lang="sk-SK" dirty="0" err="1"/>
              <a:t>safety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important</a:t>
            </a:r>
            <a:r>
              <a:rPr lang="sk-SK" dirty="0"/>
              <a:t> </a:t>
            </a:r>
            <a:r>
              <a:rPr lang="sk-SK" dirty="0" err="1"/>
              <a:t>both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European</a:t>
            </a:r>
            <a:r>
              <a:rPr lang="sk-SK" dirty="0"/>
              <a:t> </a:t>
            </a:r>
            <a:r>
              <a:rPr lang="sk-SK" dirty="0" err="1"/>
              <a:t>Union</a:t>
            </a:r>
            <a:r>
              <a:rPr lang="sk-SK" dirty="0"/>
              <a:t> and Slovak </a:t>
            </a:r>
            <a:r>
              <a:rPr lang="sk-SK" dirty="0" err="1"/>
              <a:t>Republic</a:t>
            </a:r>
            <a:r>
              <a:rPr lang="sk-SK" dirty="0"/>
              <a:t>.</a:t>
            </a:r>
          </a:p>
          <a:p>
            <a:pPr algn="just"/>
            <a:r>
              <a:rPr lang="sk-SK" dirty="0" err="1"/>
              <a:t>Registered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</a:t>
            </a:r>
            <a:r>
              <a:rPr lang="sk-SK" dirty="0" err="1"/>
              <a:t>accidents</a:t>
            </a:r>
            <a:r>
              <a:rPr lang="sk-SK" dirty="0"/>
              <a:t> are </a:t>
            </a:r>
            <a:r>
              <a:rPr lang="sk-SK" dirty="0" err="1"/>
              <a:t>statistically</a:t>
            </a:r>
            <a:r>
              <a:rPr lang="sk-SK" dirty="0"/>
              <a:t> </a:t>
            </a:r>
            <a:r>
              <a:rPr lang="sk-SK" dirty="0" err="1"/>
              <a:t>evaluated</a:t>
            </a:r>
            <a:r>
              <a:rPr lang="sk-SK" dirty="0"/>
              <a:t> </a:t>
            </a:r>
            <a:r>
              <a:rPr lang="sk-SK" dirty="0" err="1"/>
              <a:t>annually</a:t>
            </a:r>
            <a:r>
              <a:rPr lang="sk-SK" dirty="0"/>
              <a:t> by </a:t>
            </a:r>
            <a:r>
              <a:rPr lang="sk-SK" dirty="0" err="1"/>
              <a:t>the</a:t>
            </a:r>
            <a:r>
              <a:rPr lang="sk-SK" dirty="0"/>
              <a:t> National </a:t>
            </a:r>
            <a:r>
              <a:rPr lang="sk-SK" dirty="0" err="1"/>
              <a:t>Labour</a:t>
            </a:r>
            <a:r>
              <a:rPr lang="sk-SK" dirty="0"/>
              <a:t> </a:t>
            </a:r>
            <a:r>
              <a:rPr lang="sk-SK" dirty="0" err="1"/>
              <a:t>Inspectorate</a:t>
            </a:r>
            <a:r>
              <a:rPr lang="sk-SK" dirty="0"/>
              <a:t>.</a:t>
            </a:r>
          </a:p>
          <a:p>
            <a:pPr algn="just"/>
            <a:r>
              <a:rPr lang="sk-SK" dirty="0" err="1"/>
              <a:t>Need</a:t>
            </a:r>
            <a:r>
              <a:rPr lang="sk-SK" dirty="0"/>
              <a:t> to </a:t>
            </a:r>
            <a:r>
              <a:rPr lang="sk-SK" dirty="0" err="1"/>
              <a:t>reduce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number</a:t>
            </a:r>
            <a:r>
              <a:rPr lang="sk-SK" dirty="0"/>
              <a:t> of </a:t>
            </a:r>
            <a:r>
              <a:rPr lang="sk-SK" dirty="0" err="1"/>
              <a:t>registered</a:t>
            </a:r>
            <a:r>
              <a:rPr lang="sk-SK" dirty="0"/>
              <a:t> </a:t>
            </a:r>
            <a:r>
              <a:rPr lang="sk-SK" dirty="0" err="1"/>
              <a:t>occupational</a:t>
            </a:r>
            <a:r>
              <a:rPr lang="sk-SK" dirty="0"/>
              <a:t> </a:t>
            </a:r>
            <a:r>
              <a:rPr lang="sk-SK" dirty="0" err="1"/>
              <a:t>accidents</a:t>
            </a:r>
            <a:r>
              <a:rPr lang="sk-SK" dirty="0"/>
              <a:t>.</a:t>
            </a:r>
          </a:p>
          <a:p>
            <a:pPr algn="just"/>
            <a:r>
              <a:rPr lang="sk-SK" dirty="0" err="1"/>
              <a:t>Check</a:t>
            </a:r>
            <a:r>
              <a:rPr lang="sk-SK" dirty="0"/>
              <a:t> list, </a:t>
            </a:r>
            <a:r>
              <a:rPr lang="sk-SK" dirty="0" err="1"/>
              <a:t>complex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.</a:t>
            </a:r>
          </a:p>
          <a:p>
            <a:endParaRPr lang="sk-SK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E05DD8-2E7E-0043-0546-D93260D4A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880C-ED27-4864-A965-7B0B0B31A0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6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382BA-5A79-C971-A944-41C6E223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6586"/>
            <a:ext cx="10972800" cy="1143000"/>
          </a:xfrm>
        </p:spPr>
        <p:txBody>
          <a:bodyPr>
            <a:normAutofit/>
          </a:bodyPr>
          <a:lstStyle/>
          <a:p>
            <a:r>
              <a:rPr lang="sk-SK" sz="3200" b="1" dirty="0" err="1">
                <a:effectLst/>
                <a:ea typeface="Calibri" panose="020F0502020204030204" pitchFamily="34" charset="0"/>
              </a:rPr>
              <a:t>Use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and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implementation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of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the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OiRA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web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platform</a:t>
            </a:r>
            <a:r>
              <a:rPr lang="sk-SK" sz="3200" b="1" dirty="0">
                <a:effectLst/>
                <a:ea typeface="Calibri" panose="020F0502020204030204" pitchFamily="34" charset="0"/>
              </a:rPr>
              <a:t> in </a:t>
            </a:r>
            <a:r>
              <a:rPr lang="sk-SK" sz="3200" b="1" dirty="0" err="1">
                <a:effectLst/>
                <a:ea typeface="Calibri" panose="020F0502020204030204" pitchFamily="34" charset="0"/>
              </a:rPr>
              <a:t>enterprises</a:t>
            </a:r>
            <a:endParaRPr lang="sk-SK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838F7-CB1E-21D3-69AD-A18A8E53A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9586"/>
            <a:ext cx="6206480" cy="475252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sz="3600" dirty="0"/>
              <a:t>Online </a:t>
            </a:r>
            <a:r>
              <a:rPr lang="sk-SK" sz="3600" dirty="0" err="1"/>
              <a:t>interactive</a:t>
            </a:r>
            <a:r>
              <a:rPr lang="sk-SK" sz="3600" dirty="0"/>
              <a:t> risk </a:t>
            </a:r>
            <a:r>
              <a:rPr lang="sk-SK" sz="3600" dirty="0" err="1"/>
              <a:t>assessment</a:t>
            </a:r>
            <a:r>
              <a:rPr lang="sk-SK" sz="3600" dirty="0"/>
              <a:t> – </a:t>
            </a:r>
            <a:r>
              <a:rPr lang="sk-SK" sz="3600" dirty="0" err="1"/>
              <a:t>OiRA</a:t>
            </a:r>
            <a:r>
              <a:rPr lang="sk-SK" sz="3600" dirty="0"/>
              <a:t> - </a:t>
            </a:r>
            <a:r>
              <a:rPr lang="sk-SK" sz="3600" dirty="0" err="1"/>
              <a:t>designed</a:t>
            </a:r>
            <a:r>
              <a:rPr lang="sk-SK" sz="3600" dirty="0"/>
              <a:t> to </a:t>
            </a:r>
            <a:r>
              <a:rPr lang="sk-SK" sz="3600" dirty="0" err="1"/>
              <a:t>assess</a:t>
            </a:r>
            <a:r>
              <a:rPr lang="sk-SK" sz="3600" dirty="0"/>
              <a:t> </a:t>
            </a:r>
            <a:r>
              <a:rPr lang="sk-SK" sz="3600" dirty="0" err="1"/>
              <a:t>risks</a:t>
            </a:r>
            <a:r>
              <a:rPr lang="sk-SK" sz="3600" dirty="0"/>
              <a:t>.</a:t>
            </a:r>
          </a:p>
          <a:p>
            <a:pPr algn="just"/>
            <a:endParaRPr lang="sk-SK" sz="3600" dirty="0"/>
          </a:p>
          <a:p>
            <a:pPr algn="just"/>
            <a:r>
              <a:rPr lang="sk-SK" sz="3600" dirty="0" err="1"/>
              <a:t>Help</a:t>
            </a:r>
            <a:r>
              <a:rPr lang="sk-SK" sz="3600" dirty="0"/>
              <a:t> </a:t>
            </a:r>
            <a:r>
              <a:rPr lang="sk-SK" sz="3600" dirty="0" err="1"/>
              <a:t>companies</a:t>
            </a:r>
            <a:r>
              <a:rPr lang="sk-SK" sz="3600" dirty="0"/>
              <a:t> to </a:t>
            </a:r>
            <a:r>
              <a:rPr lang="sk-SK" sz="3600" dirty="0" err="1"/>
              <a:t>correctly</a:t>
            </a:r>
            <a:r>
              <a:rPr lang="sk-SK" sz="3600" dirty="0"/>
              <a:t> </a:t>
            </a:r>
            <a:r>
              <a:rPr lang="sk-SK" sz="3600" dirty="0" err="1"/>
              <a:t>assess</a:t>
            </a:r>
            <a:r>
              <a:rPr lang="sk-SK" sz="3600" dirty="0"/>
              <a:t> </a:t>
            </a:r>
            <a:r>
              <a:rPr lang="sk-SK" sz="3600" dirty="0" err="1"/>
              <a:t>occupational</a:t>
            </a:r>
            <a:r>
              <a:rPr lang="sk-SK" sz="3600" dirty="0"/>
              <a:t> </a:t>
            </a:r>
            <a:r>
              <a:rPr lang="sk-SK" sz="3600" dirty="0" err="1"/>
              <a:t>risks</a:t>
            </a:r>
            <a:r>
              <a:rPr lang="sk-SK" sz="3600" dirty="0"/>
              <a:t> in </a:t>
            </a:r>
            <a:r>
              <a:rPr lang="sk-SK" sz="3600" dirty="0" err="1"/>
              <a:t>different</a:t>
            </a:r>
            <a:r>
              <a:rPr lang="sk-SK" sz="3600" dirty="0"/>
              <a:t> </a:t>
            </a:r>
            <a:r>
              <a:rPr lang="sk-SK" sz="3600" dirty="0" err="1"/>
              <a:t>areas</a:t>
            </a:r>
            <a:r>
              <a:rPr lang="sk-SK" sz="3600" dirty="0"/>
              <a:t>.</a:t>
            </a:r>
          </a:p>
          <a:p>
            <a:pPr algn="just"/>
            <a:r>
              <a:rPr lang="sk-SK" sz="3600" dirty="0"/>
              <a:t>Slovakia has no Risk </a:t>
            </a:r>
            <a:r>
              <a:rPr lang="sk-SK" sz="3600" dirty="0" err="1"/>
              <a:t>assessment</a:t>
            </a:r>
            <a:r>
              <a:rPr lang="sk-SK" sz="3600" dirty="0"/>
              <a:t> </a:t>
            </a:r>
            <a:r>
              <a:rPr lang="sk-SK" sz="3600" dirty="0" err="1"/>
              <a:t>tools</a:t>
            </a:r>
            <a:r>
              <a:rPr lang="sk-SK" sz="3600" dirty="0"/>
              <a:t> in </a:t>
            </a:r>
            <a:r>
              <a:rPr lang="sk-SK" sz="3600" dirty="0" err="1"/>
              <a:t>OiRA</a:t>
            </a:r>
            <a:r>
              <a:rPr lang="sk-SK" sz="3600" dirty="0"/>
              <a:t> – </a:t>
            </a:r>
            <a:r>
              <a:rPr lang="sk-SK" sz="3600" dirty="0" err="1"/>
              <a:t>platform</a:t>
            </a:r>
            <a:r>
              <a:rPr lang="sk-SK" sz="3600" dirty="0"/>
              <a:t>.</a:t>
            </a:r>
          </a:p>
          <a:p>
            <a:pPr algn="just"/>
            <a:r>
              <a:rPr lang="sk-SK" sz="3600" dirty="0" err="1"/>
              <a:t>We</a:t>
            </a:r>
            <a:r>
              <a:rPr lang="sk-SK" sz="3600" dirty="0"/>
              <a:t> </a:t>
            </a:r>
            <a:r>
              <a:rPr lang="sk-SK" sz="3600" dirty="0" err="1"/>
              <a:t>would</a:t>
            </a:r>
            <a:r>
              <a:rPr lang="sk-SK" sz="3600" dirty="0"/>
              <a:t> </a:t>
            </a:r>
            <a:r>
              <a:rPr lang="sk-SK" sz="3600" dirty="0" err="1"/>
              <a:t>like</a:t>
            </a:r>
            <a:r>
              <a:rPr lang="sk-SK" sz="3600" dirty="0"/>
              <a:t> to </a:t>
            </a:r>
            <a:r>
              <a:rPr lang="sk-SK" sz="3600" dirty="0" err="1"/>
              <a:t>move</a:t>
            </a:r>
            <a:r>
              <a:rPr lang="sk-SK" sz="3600" dirty="0"/>
              <a:t> more to IRAT </a:t>
            </a:r>
            <a:r>
              <a:rPr lang="sk-SK" sz="3600" dirty="0" err="1"/>
              <a:t>initiative</a:t>
            </a:r>
            <a:r>
              <a:rPr lang="sk-SK" sz="3600" dirty="0"/>
              <a:t> – </a:t>
            </a:r>
            <a:r>
              <a:rPr lang="sk-SK" sz="3600" dirty="0" err="1"/>
              <a:t>czech</a:t>
            </a:r>
            <a:r>
              <a:rPr lang="sk-SK" sz="3600" dirty="0"/>
              <a:t> IDRIS </a:t>
            </a:r>
            <a:r>
              <a:rPr lang="sk-SK" sz="3600" dirty="0" err="1"/>
              <a:t>project</a:t>
            </a:r>
            <a:endParaRPr lang="sk-SK" sz="3600" dirty="0"/>
          </a:p>
          <a:p>
            <a:pPr algn="just"/>
            <a:r>
              <a:rPr lang="sk-SK" sz="3600" dirty="0"/>
              <a:t>Project APVV</a:t>
            </a:r>
          </a:p>
          <a:p>
            <a:endParaRPr lang="sk-SK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0B5B93-8CE4-79F3-2880-E608FC35CB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880C-ED27-4864-A965-7B0B0B31A072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6" name="Obrázok 15">
            <a:extLst>
              <a:ext uri="{FF2B5EF4-FFF2-40B4-BE49-F238E27FC236}">
                <a16:creationId xmlns:a16="http://schemas.microsoft.com/office/drawing/2014/main" id="{254E1E00-07C7-46B9-A101-2549E5188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080" y="1957423"/>
            <a:ext cx="5095514" cy="294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0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029B0-BAEB-FEBC-86E4-C601425C5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645024"/>
            <a:ext cx="10363200" cy="1758057"/>
          </a:xfrm>
        </p:spPr>
        <p:txBody>
          <a:bodyPr>
            <a:normAutofit/>
          </a:bodyPr>
          <a:lstStyle/>
          <a:p>
            <a:r>
              <a:rPr lang="sk-SK" sz="4800" dirty="0" err="1"/>
              <a:t>Thank</a:t>
            </a:r>
            <a:r>
              <a:rPr lang="sk-SK" sz="4800" dirty="0"/>
              <a:t> </a:t>
            </a:r>
            <a:r>
              <a:rPr lang="sk-SK" sz="4800" dirty="0" err="1"/>
              <a:t>you</a:t>
            </a:r>
            <a:r>
              <a:rPr lang="sk-SK" sz="4800" dirty="0"/>
              <a:t> </a:t>
            </a:r>
            <a:r>
              <a:rPr lang="sk-SK" sz="4800" dirty="0" err="1"/>
              <a:t>for</a:t>
            </a:r>
            <a:r>
              <a:rPr lang="sk-SK" sz="4800" dirty="0"/>
              <a:t> </a:t>
            </a:r>
            <a:r>
              <a:rPr lang="sk-SK" sz="4800" dirty="0" err="1"/>
              <a:t>your</a:t>
            </a:r>
            <a:r>
              <a:rPr lang="sk-SK" sz="4800" dirty="0"/>
              <a:t> </a:t>
            </a:r>
            <a:r>
              <a:rPr lang="sk-SK" sz="4800" dirty="0" err="1"/>
              <a:t>attention</a:t>
            </a:r>
            <a:endParaRPr lang="sk-SK" sz="4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66BCCF2-CAA1-BBA1-6563-7B662BC913CA}"/>
              </a:ext>
            </a:extLst>
          </p:cNvPr>
          <p:cNvSpPr txBox="1"/>
          <p:nvPr/>
        </p:nvSpPr>
        <p:spPr>
          <a:xfrm>
            <a:off x="4439816" y="555979"/>
            <a:ext cx="748883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3200" dirty="0">
                <a:latin typeface="+mj-lt"/>
              </a:rPr>
              <a:t>UNIVERSITY OF ŽILINA</a:t>
            </a:r>
          </a:p>
          <a:p>
            <a:pPr algn="r"/>
            <a:r>
              <a:rPr lang="sk-SK" sz="3200" dirty="0" err="1">
                <a:effectLst/>
                <a:latin typeface="+mj-lt"/>
              </a:rPr>
              <a:t>Faculty</a:t>
            </a:r>
            <a:r>
              <a:rPr lang="sk-SK" sz="3200" dirty="0">
                <a:effectLst/>
                <a:latin typeface="+mj-lt"/>
              </a:rPr>
              <a:t> of </a:t>
            </a:r>
            <a:r>
              <a:rPr lang="sk-SK" sz="3200" dirty="0" err="1">
                <a:effectLst/>
                <a:latin typeface="+mj-lt"/>
              </a:rPr>
              <a:t>Security</a:t>
            </a:r>
            <a:r>
              <a:rPr lang="sk-SK" sz="3200" dirty="0">
                <a:effectLst/>
                <a:latin typeface="+mj-lt"/>
              </a:rPr>
              <a:t> </a:t>
            </a:r>
            <a:r>
              <a:rPr lang="sk-SK" sz="3200" dirty="0" err="1">
                <a:effectLst/>
                <a:latin typeface="+mj-lt"/>
              </a:rPr>
              <a:t>Engineering</a:t>
            </a:r>
            <a:endParaRPr lang="sk-SK" sz="32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sk-SK" sz="3200" dirty="0">
                <a:latin typeface="+mj-lt"/>
              </a:rPr>
              <a:t>Department of </a:t>
            </a:r>
            <a:r>
              <a:rPr lang="sk-SK" sz="3200" dirty="0" err="1">
                <a:latin typeface="+mj-lt"/>
              </a:rPr>
              <a:t>Crisis</a:t>
            </a:r>
            <a:endParaRPr lang="sk-SK" sz="3200" dirty="0">
              <a:latin typeface="+mj-lt"/>
            </a:endParaRPr>
          </a:p>
          <a:p>
            <a:pPr algn="r"/>
            <a:r>
              <a:rPr lang="sk-SK" sz="3200" dirty="0">
                <a:latin typeface="+mj-lt"/>
              </a:rPr>
              <a:t>Management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9421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602</Words>
  <Application>Microsoft Office PowerPoint</Application>
  <PresentationFormat>Širokoúhlá obrazovka</PresentationFormat>
  <Paragraphs>43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Motív Office</vt:lpstr>
      <vt:lpstr>Analysis of economic sectors and professions in Slovak Republic from the point of view of accidents and assessing tools in assessment occupational risks</vt:lpstr>
      <vt:lpstr>Lack of occupational risk assessment in enterprises</vt:lpstr>
      <vt:lpstr>Use and implementation of the OiRA web platform in enterprises</vt:lpstr>
      <vt:lpstr>Thank you for your attention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Eva Štípalová</dc:creator>
  <cp:lastModifiedBy>STUD - Alena Ďaďová</cp:lastModifiedBy>
  <cp:revision>286</cp:revision>
  <cp:lastPrinted>2018-05-14T06:09:58Z</cp:lastPrinted>
  <dcterms:created xsi:type="dcterms:W3CDTF">2014-11-14T12:13:46Z</dcterms:created>
  <dcterms:modified xsi:type="dcterms:W3CDTF">2022-06-09T12:14:56Z</dcterms:modified>
</cp:coreProperties>
</file>